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gGLzx17NQsT7AEWBpDD2bnzHTk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e6ffb5f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e6ffb5f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e6ffb5f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e6ffb5f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1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2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2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0" name="Google Shape;2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5" name="Google Shape;25;p14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14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8" name="Google Shape;28;p14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4" name="Google Shape;34;p15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1" name="Google Shape;4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7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7"/>
          <p:cNvSpPr txBox="1"/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17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7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7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7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3" name="Google Shape;53;p17"/>
          <p:cNvCxnSpPr/>
          <p:nvPr/>
        </p:nvCxnSpPr>
        <p:spPr>
          <a:xfrm flipH="1" rot="10800000">
            <a:off x="-78100" y="-1041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4" name="Google Shape;54;p17"/>
          <p:cNvCxnSpPr/>
          <p:nvPr/>
        </p:nvCxnSpPr>
        <p:spPr>
          <a:xfrm flipH="1" rot="10800000">
            <a:off x="8206025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" name="Google Shape;55;p17"/>
          <p:cNvCxnSpPr/>
          <p:nvPr/>
        </p:nvCxnSpPr>
        <p:spPr>
          <a:xfrm flipH="1" rot="-5400000">
            <a:off x="-78100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6" name="Google Shape;56;p17"/>
          <p:cNvCxnSpPr/>
          <p:nvPr/>
        </p:nvCxnSpPr>
        <p:spPr>
          <a:xfrm flipH="1" rot="-5400000">
            <a:off x="8268525" y="-208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7" name="Google Shape;57;p17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65" name="Google Shape;65;p18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 txBox="1"/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0" name="Google Shape;70;p19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2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267883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bg"/>
              <a:t>Fatcat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Fatcat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e6ffb5f49_0_6"/>
          <p:cNvSpPr txBox="1"/>
          <p:nvPr>
            <p:ph idx="1" type="body"/>
          </p:nvPr>
        </p:nvSpPr>
        <p:spPr>
          <a:xfrm>
            <a:off x="311700" y="1408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300"/>
              <a:t>-връзка с мобилно приложение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300"/>
              <a:t>-да пазим информация за хората между мачовете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300"/>
              <a:t>-да взимаме впредвид минали прояви на агресия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2300"/>
              <a:t>-възможност за смяна на добавен danger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300"/>
              <a:t>-искане на допълнителна охрана от зрител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300"/>
              <a:t>-сканиране на билет за информацията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300"/>
              <a:t>-да заместим description-a със снимки</a:t>
            </a:r>
            <a:endParaRPr sz="2300"/>
          </a:p>
        </p:txBody>
      </p:sp>
      <p:sp>
        <p:nvSpPr>
          <p:cNvPr id="166" name="Google Shape;166;g1de6ffb5f49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/>
              <a:t>Бъдещо развитие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Разкажете за Вашето преживяване</a:t>
            </a:r>
            <a:endParaRPr/>
          </a:p>
        </p:txBody>
      </p:sp>
      <p:sp>
        <p:nvSpPr>
          <p:cNvPr id="172" name="Google Shape;17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Какво научихте от хакатона?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вашият екип?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вашият ментор?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 b="-7377" l="8630" r="7904" t="8621"/>
          <a:stretch/>
        </p:blipFill>
        <p:spPr>
          <a:xfrm>
            <a:off x="5263275" y="509125"/>
            <a:ext cx="3758925" cy="44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/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4690972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Цел на проекта</a:t>
            </a:r>
            <a:endParaRPr sz="2820"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141500" y="1433525"/>
            <a:ext cx="474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2200"/>
              <a:t>Целта на нашия проект е да се улесни контролирането на публиката на спортните стадиони от охранителите.</a:t>
            </a:r>
            <a:endParaRPr sz="2200"/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575" y="1481300"/>
            <a:ext cx="2707600" cy="27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311700" y="330725"/>
            <a:ext cx="8340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Проблемът и настоящото решение</a:t>
            </a:r>
            <a:endParaRPr/>
          </a:p>
        </p:txBody>
      </p:sp>
      <p:sp>
        <p:nvSpPr>
          <p:cNvPr id="106" name="Google Shape;106;p3"/>
          <p:cNvSpPr txBox="1"/>
          <p:nvPr>
            <p:ph idx="1" type="body"/>
          </p:nvPr>
        </p:nvSpPr>
        <p:spPr>
          <a:xfrm>
            <a:off x="4098600" y="1885400"/>
            <a:ext cx="50454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"/>
              <a:t>-силно ентусиазираните фенове са склонни на агресивни действия по време на спортни събития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bg"/>
              <a:t>-настоящите решения реагират след вече настъпил инцидент</a:t>
            </a:r>
            <a:endParaRPr/>
          </a:p>
        </p:txBody>
      </p:sp>
      <p:pic>
        <p:nvPicPr>
          <p:cNvPr id="107" name="Google Shape;10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00" y="1248363"/>
            <a:ext cx="3127650" cy="33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Вашето решение</a:t>
            </a:r>
            <a:endParaRPr sz="2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3567600" y="1906800"/>
            <a:ext cx="52647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"/>
              <a:t>-запазваме информацията за хората във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/>
              <a:t>всеки сектор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/>
              <a:t>-разпределяме охраната на стадиона на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bg"/>
              <a:t>базата на тези данни</a:t>
            </a:r>
            <a:endParaRPr/>
          </a:p>
        </p:txBody>
      </p:sp>
      <p:pic>
        <p:nvPicPr>
          <p:cNvPr id="114" name="Google Shape;1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50" y="1513050"/>
            <a:ext cx="2799600" cy="27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" sz="2600"/>
              <a:t>-Java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 sz="2600"/>
              <a:t>-Java Swing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 sz="2600"/>
              <a:t>-Java Spring Boot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bg" sz="2600"/>
              <a:t>-MySQL</a:t>
            </a:r>
            <a:endParaRPr sz="2600"/>
          </a:p>
        </p:txBody>
      </p:sp>
      <p:sp>
        <p:nvSpPr>
          <p:cNvPr id="120" name="Google Shape;120;p5"/>
          <p:cNvSpPr txBox="1"/>
          <p:nvPr>
            <p:ph type="title"/>
          </p:nvPr>
        </p:nvSpPr>
        <p:spPr>
          <a:xfrm>
            <a:off x="311700" y="33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3320"/>
              <a:t>Технологии</a:t>
            </a:r>
            <a:endParaRPr sz="3320"/>
          </a:p>
        </p:txBody>
      </p:sp>
      <p:pic>
        <p:nvPicPr>
          <p:cNvPr id="121" name="Google Shape;1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225" y="208500"/>
            <a:ext cx="2015526" cy="201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675" y="1609787"/>
            <a:ext cx="1513000" cy="15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337" y="3389063"/>
            <a:ext cx="2099096" cy="1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0575" y="2367650"/>
            <a:ext cx="1781800" cy="1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Как работи?</a:t>
            </a:r>
            <a:endParaRPr/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11700" y="1703400"/>
            <a:ext cx="49893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" sz="2400"/>
              <a:t>-информация в sql базата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 sz="2400"/>
              <a:t>-криптиране на базата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 sz="2400"/>
              <a:t>-разпределение на охраната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1" name="Google Shape;1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475" y="1311300"/>
            <a:ext cx="2755300" cy="27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Процесът на работа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311700" y="1152475"/>
            <a:ext cx="85206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bg"/>
              <a:t>08.03 - мислене на идеи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bg"/>
              <a:t>09.03 - избиране на идея и започване на проекта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bg"/>
              <a:t>10.03 - оправяне на проблемите, довършване и сглобяване на проекта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rPr lang="bg"/>
              <a:t>11.03 - правене и упражнение на презентацията</a:t>
            </a:r>
            <a:endParaRPr/>
          </a:p>
        </p:txBody>
      </p:sp>
      <p:cxnSp>
        <p:nvCxnSpPr>
          <p:cNvPr id="138" name="Google Shape;138;p7"/>
          <p:cNvCxnSpPr/>
          <p:nvPr/>
        </p:nvCxnSpPr>
        <p:spPr>
          <a:xfrm>
            <a:off x="773625" y="2767677"/>
            <a:ext cx="33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39" name="Google Shape;139;p7"/>
          <p:cNvSpPr txBox="1"/>
          <p:nvPr/>
        </p:nvSpPr>
        <p:spPr>
          <a:xfrm>
            <a:off x="641025" y="2767677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0" name="Google Shape;140;p7"/>
          <p:cNvCxnSpPr/>
          <p:nvPr/>
        </p:nvCxnSpPr>
        <p:spPr>
          <a:xfrm flipH="1">
            <a:off x="6135675" y="2767677"/>
            <a:ext cx="219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41" name="Google Shape;141;p7"/>
          <p:cNvSpPr/>
          <p:nvPr/>
        </p:nvSpPr>
        <p:spPr>
          <a:xfrm>
            <a:off x="311700" y="3458750"/>
            <a:ext cx="19152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bg"/>
              <a:t>идеи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1306200" y="3458750"/>
            <a:ext cx="36282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bg"/>
              <a:t>начало на проекта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3500900" y="3458750"/>
            <a:ext cx="40158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bg"/>
              <a:t>дебъгване и привършване на проекта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7020125" y="3458750"/>
            <a:ext cx="16419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bg"/>
              <a:t>презентация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7"/>
          <p:cNvCxnSpPr/>
          <p:nvPr/>
        </p:nvCxnSpPr>
        <p:spPr>
          <a:xfrm flipH="1">
            <a:off x="291687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6" name="Google Shape;146;p7"/>
          <p:cNvSpPr txBox="1"/>
          <p:nvPr/>
        </p:nvSpPr>
        <p:spPr>
          <a:xfrm>
            <a:off x="2893600" y="4233650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7146325" y="429887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5054325" y="274915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9" name="Google Shape;149;p7"/>
          <p:cNvCxnSpPr/>
          <p:nvPr/>
        </p:nvCxnSpPr>
        <p:spPr>
          <a:xfrm flipH="1">
            <a:off x="818132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e6ffb5f49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Разпределение на работата</a:t>
            </a:r>
            <a:endParaRPr/>
          </a:p>
        </p:txBody>
      </p:sp>
      <p:sp>
        <p:nvSpPr>
          <p:cNvPr id="155" name="Google Shape;155;g1de6ffb5f49_0_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-База данни, криптирането ѝ и http </a:t>
            </a:r>
            <a:r>
              <a:rPr lang="bg"/>
              <a:t>request-и - Милица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-работа по сървъра,  http request-и, връзка на сървъра и UI-а- Искрен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-работа по сървъра и логика на разпределението на охранители,  http request-и - Лъчо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-UI, връзка на сървъра и UI-а и дизайн - Яна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>
            <p:ph type="title"/>
          </p:nvPr>
        </p:nvSpPr>
        <p:spPr>
          <a:xfrm>
            <a:off x="444450" y="1792600"/>
            <a:ext cx="82551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/>
              <a:t>Live demo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